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2B29"/>
    <a:srgbClr val="F2FF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6" autoAdjust="0"/>
    <p:restoredTop sz="94660"/>
  </p:normalViewPr>
  <p:slideViewPr>
    <p:cSldViewPr snapToGrid="0">
      <p:cViewPr varScale="1">
        <p:scale>
          <a:sx n="77" d="100"/>
          <a:sy n="77" d="100"/>
        </p:scale>
        <p:origin x="2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44AEAB-AEAC-3BA5-EAAD-60F160395B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11A769A-C410-DFE3-C0D4-9EF252879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CCB34E6-2B30-57A9-8781-CE9E95C84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7990B-AEEA-4E71-B20D-B8964DEDDEB2}" type="datetimeFigureOut">
              <a:rPr lang="de-CH" smtClean="0"/>
              <a:t>12.09.2025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397E88F-5583-37C5-D3B3-257C933B2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3E7F7A4-EB42-B31D-CA7D-BC15A7A85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CF9D3-2414-432F-BE75-59F415738C9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32184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886796-2D6B-8F59-1306-6257E1B3B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B817569-20B3-7B5B-FF5B-90B7B7DC32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6FF9E7A-8DB4-1E77-2631-EF5DEA310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7990B-AEEA-4E71-B20D-B8964DEDDEB2}" type="datetimeFigureOut">
              <a:rPr lang="de-CH" smtClean="0"/>
              <a:t>12.09.2025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41C0415-CAAC-1966-3F58-D8BD957C6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1D79A5C-786D-3F9D-17D3-873A94D6F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CF9D3-2414-432F-BE75-59F415738C9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88609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4420A71-4B23-256A-E175-1030108249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954E51B-B711-DE64-A9ED-286857A629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E656466-D443-62CE-F5CB-54233467C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7990B-AEEA-4E71-B20D-B8964DEDDEB2}" type="datetimeFigureOut">
              <a:rPr lang="de-CH" smtClean="0"/>
              <a:t>12.09.2025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660985A-6675-B282-A33E-B3E90AD03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2540F4B-5CB8-5A6F-5E2D-AF864E495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CF9D3-2414-432F-BE75-59F415738C9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01801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FCE2A7-4D6C-33D1-C40B-77D033F16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65AF263-B5F1-DD94-1FC1-89E4A329B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0BCA79-570B-C538-A508-5FE3306F0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7990B-AEEA-4E71-B20D-B8964DEDDEB2}" type="datetimeFigureOut">
              <a:rPr lang="de-CH" smtClean="0"/>
              <a:t>12.09.2025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F013715-82AB-777F-DA66-014AEA706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8BF1A3-9D56-9803-67B1-6F8EB7408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CF9D3-2414-432F-BE75-59F415738C9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57763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A5F146-FA89-7C96-2DEA-2ED891E5B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1FB1A68-8664-AAEA-160C-0E044CCF9A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80C1DF2-4FE6-41BD-CE5E-FDB3E9ED9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7990B-AEEA-4E71-B20D-B8964DEDDEB2}" type="datetimeFigureOut">
              <a:rPr lang="de-CH" smtClean="0"/>
              <a:t>12.09.2025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3238A79-021A-1C3F-6068-38425E1AF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FB08B22-B09F-7E85-8956-8A048C9B4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CF9D3-2414-432F-BE75-59F415738C9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59422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454980-BDED-0221-0776-5E1472013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9B6F4CE-868C-770E-76CC-AA0F4DE92A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958ABA9-EAB1-C3F5-38A4-4FE9C3783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5667F3B-C64B-1408-EFBC-4CBEF16A2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7990B-AEEA-4E71-B20D-B8964DEDDEB2}" type="datetimeFigureOut">
              <a:rPr lang="de-CH" smtClean="0"/>
              <a:t>12.09.2025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63CB778-80C0-99AB-A9B7-3A7D82EB5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27DC946-F692-226A-7716-AA94308A5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CF9D3-2414-432F-BE75-59F415738C9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20857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22B5E1-1E22-DAAA-2014-AF6EC5E42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C4AAABE-9756-6A03-8A2A-DFDCF7762E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40B1EF7-C525-FD2B-07F4-AB5E3C1C28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E5FBE49-4DDB-7B30-84F5-38C2CAE9A7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3DFE448-CEC6-BF55-DD78-4B6B1F23EA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CF1706E-7528-803B-CFD1-40F5F12A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7990B-AEEA-4E71-B20D-B8964DEDDEB2}" type="datetimeFigureOut">
              <a:rPr lang="de-CH" smtClean="0"/>
              <a:t>12.09.2025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520CE9D-23EE-5276-ED1D-A2C5F6BC3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046120C-31CD-822B-E0E5-E9B60522E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CF9D3-2414-432F-BE75-59F415738C9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1122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316214-16E4-F173-C57A-C509BE034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9051159-1B6E-0111-7449-7BE00F59F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7990B-AEEA-4E71-B20D-B8964DEDDEB2}" type="datetimeFigureOut">
              <a:rPr lang="de-CH" smtClean="0"/>
              <a:t>12.09.2025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9A65B68-5DA6-1A65-CA7F-B84418671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5BC3811-587B-7941-17DC-A5A040B75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CF9D3-2414-432F-BE75-59F415738C9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58214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194BBC9-E601-ABD1-9F1B-11EE6DACE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7990B-AEEA-4E71-B20D-B8964DEDDEB2}" type="datetimeFigureOut">
              <a:rPr lang="de-CH" smtClean="0"/>
              <a:t>12.09.2025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65FCC52-312E-290A-69B8-DDE2AC468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C966591-EE1B-50D3-D501-F73EB7711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CF9D3-2414-432F-BE75-59F415738C9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70714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45DBCC-63E9-11BB-050B-DA67746B1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7992420-73AA-3F17-7AC9-20D96D56A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05BA471-50C6-4BD7-D85A-04902CBE13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245E8CD-A1AD-982F-53F1-2DE9ABBC1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7990B-AEEA-4E71-B20D-B8964DEDDEB2}" type="datetimeFigureOut">
              <a:rPr lang="de-CH" smtClean="0"/>
              <a:t>12.09.2025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B7CA3BC-B0FE-803D-ADE2-C911B62A1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D0E20F1-D656-696D-2843-9FCB9323A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CF9D3-2414-432F-BE75-59F415738C9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0983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26129C-0B9F-3A5B-597F-D4F140E62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7A899ED-8DBB-819F-93FA-C97D034BF7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1558EC6-8484-DDF1-032F-6877D7CF83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65EDCDA-F085-0FAA-4070-7EB53B21F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7990B-AEEA-4E71-B20D-B8964DEDDEB2}" type="datetimeFigureOut">
              <a:rPr lang="de-CH" smtClean="0"/>
              <a:t>12.09.2025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2D0BF42-ED5D-3A0F-3146-775FC837B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6C91F20-4EC3-908B-6926-F7E893A63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CF9D3-2414-432F-BE75-59F415738C9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83782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0BE1FBA-5390-0DD1-F04D-33AB1B869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527FCBF-08BF-D8FC-6443-624035E41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EEB1F3-7C3C-6296-FC76-39B2C1AD5B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F7990B-AEEA-4E71-B20D-B8964DEDDEB2}" type="datetimeFigureOut">
              <a:rPr lang="de-CH" smtClean="0"/>
              <a:t>12.09.2025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0780982-EA3A-D2DF-46F7-A7CEF42630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A3F25B4-C15A-B3FC-6C5B-0A779DF6DA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8ECF9D3-2414-432F-BE75-59F415738C9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78359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2B2F01D1-5A2B-B11B-D504-AB76890A7695}"/>
              </a:ext>
            </a:extLst>
          </p:cNvPr>
          <p:cNvSpPr/>
          <p:nvPr/>
        </p:nvSpPr>
        <p:spPr>
          <a:xfrm>
            <a:off x="2000250" y="417029"/>
            <a:ext cx="8496000" cy="2700000"/>
          </a:xfrm>
          <a:prstGeom prst="roundRect">
            <a:avLst/>
          </a:prstGeom>
          <a:solidFill>
            <a:srgbClr val="F2FF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99F41335-B21E-53D5-EBD7-4439F311A3F3}"/>
              </a:ext>
            </a:extLst>
          </p:cNvPr>
          <p:cNvSpPr/>
          <p:nvPr/>
        </p:nvSpPr>
        <p:spPr>
          <a:xfrm>
            <a:off x="2000250" y="3509010"/>
            <a:ext cx="8496000" cy="2700000"/>
          </a:xfrm>
          <a:prstGeom prst="roundRect">
            <a:avLst/>
          </a:prstGeom>
          <a:solidFill>
            <a:srgbClr val="2B2B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7" name="Grafik 6" descr="Ein Bild, das Schrift, Grafiken, Logo, Schwarz enthält.&#10;&#10;KI-generierte Inhalte können fehlerhaft sein.">
            <a:extLst>
              <a:ext uri="{FF2B5EF4-FFF2-40B4-BE49-F238E27FC236}">
                <a16:creationId xmlns:a16="http://schemas.microsoft.com/office/drawing/2014/main" id="{B278AF3B-3BA9-6BDB-D995-13C1A46D2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005" y="650250"/>
            <a:ext cx="8492490" cy="2233558"/>
          </a:xfrm>
          <a:prstGeom prst="rect">
            <a:avLst/>
          </a:prstGeom>
        </p:spPr>
      </p:pic>
      <p:pic>
        <p:nvPicPr>
          <p:cNvPr id="9" name="Grafik 8" descr="Ein Bild, das Schrift, Grafiken, Logo, Grafikdesign enthält.&#10;&#10;KI-generierte Inhalte können fehlerhaft sein.">
            <a:extLst>
              <a:ext uri="{FF2B5EF4-FFF2-40B4-BE49-F238E27FC236}">
                <a16:creationId xmlns:a16="http://schemas.microsoft.com/office/drawing/2014/main" id="{7FFD3929-55BC-9E32-18CF-9C6F25105A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004" y="3742231"/>
            <a:ext cx="8492492" cy="223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675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1D99ED17-DB84-C7BE-8D00-1C290B653B62}"/>
              </a:ext>
            </a:extLst>
          </p:cNvPr>
          <p:cNvSpPr/>
          <p:nvPr/>
        </p:nvSpPr>
        <p:spPr>
          <a:xfrm>
            <a:off x="2812320" y="701457"/>
            <a:ext cx="5760000" cy="5760000"/>
          </a:xfrm>
          <a:prstGeom prst="roundRect">
            <a:avLst/>
          </a:prstGeom>
          <a:solidFill>
            <a:srgbClr val="2B2B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6532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Pascal Mühry</dc:creator>
  <cp:lastModifiedBy>Pascal Mühry</cp:lastModifiedBy>
  <cp:revision>2</cp:revision>
  <dcterms:created xsi:type="dcterms:W3CDTF">2025-09-01T10:29:27Z</dcterms:created>
  <dcterms:modified xsi:type="dcterms:W3CDTF">2025-09-12T08:13:19Z</dcterms:modified>
</cp:coreProperties>
</file>